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63" r:id="rId2"/>
    <p:sldId id="259" r:id="rId3"/>
    <p:sldId id="261" r:id="rId4"/>
    <p:sldId id="260" r:id="rId5"/>
    <p:sldId id="262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82766D-49C9-F941-A886-1592448B5956}" v="21" dt="2022-06-19T18:36:48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6197"/>
  </p:normalViewPr>
  <p:slideViewPr>
    <p:cSldViewPr snapToGrid="0" snapToObjects="1">
      <p:cViewPr>
        <p:scale>
          <a:sx n="65" d="100"/>
          <a:sy n="65" d="100"/>
        </p:scale>
        <p:origin x="1376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5C8E-2721-734C-95D1-EE5364F97310}" type="datetimeFigureOut">
              <a:rPr lang="es-ES" smtClean="0"/>
              <a:t>19/6/22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4582-9AB6-414E-8926-BCE5EFF21A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045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5C8E-2721-734C-95D1-EE5364F97310}" type="datetimeFigureOut">
              <a:rPr lang="es-ES" smtClean="0"/>
              <a:t>19/6/22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4582-9AB6-414E-8926-BCE5EFF21A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25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5C8E-2721-734C-95D1-EE5364F97310}" type="datetimeFigureOut">
              <a:rPr lang="es-ES" smtClean="0"/>
              <a:t>19/6/22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4582-9AB6-414E-8926-BCE5EFF21A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465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5C8E-2721-734C-95D1-EE5364F97310}" type="datetimeFigureOut">
              <a:rPr lang="es-ES" smtClean="0"/>
              <a:t>19/6/22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4582-9AB6-414E-8926-BCE5EFF21A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663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5C8E-2721-734C-95D1-EE5364F97310}" type="datetimeFigureOut">
              <a:rPr lang="es-ES" smtClean="0"/>
              <a:t>19/6/22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4582-9AB6-414E-8926-BCE5EFF21A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258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5C8E-2721-734C-95D1-EE5364F97310}" type="datetimeFigureOut">
              <a:rPr lang="es-ES" smtClean="0"/>
              <a:t>19/6/22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4582-9AB6-414E-8926-BCE5EFF21A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6880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5C8E-2721-734C-95D1-EE5364F97310}" type="datetimeFigureOut">
              <a:rPr lang="es-ES" smtClean="0"/>
              <a:t>19/6/22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4582-9AB6-414E-8926-BCE5EFF21A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203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5C8E-2721-734C-95D1-EE5364F97310}" type="datetimeFigureOut">
              <a:rPr lang="es-ES" smtClean="0"/>
              <a:t>19/6/22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4582-9AB6-414E-8926-BCE5EFF21A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74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5C8E-2721-734C-95D1-EE5364F97310}" type="datetimeFigureOut">
              <a:rPr lang="es-ES" smtClean="0"/>
              <a:t>19/6/22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4582-9AB6-414E-8926-BCE5EFF21A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28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5C8E-2721-734C-95D1-EE5364F97310}" type="datetimeFigureOut">
              <a:rPr lang="es-ES" smtClean="0"/>
              <a:t>19/6/22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4582-9AB6-414E-8926-BCE5EFF21A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53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5C8E-2721-734C-95D1-EE5364F97310}" type="datetimeFigureOut">
              <a:rPr lang="es-ES" smtClean="0"/>
              <a:t>19/6/22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4582-9AB6-414E-8926-BCE5EFF21A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55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8701224-3000-1354-829D-16DA653BF0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CF9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0000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fld id="{63C15C8E-2721-734C-95D1-EE5364F97310}" type="datetimeFigureOut">
              <a:rPr lang="es-ES" smtClean="0"/>
              <a:pPr/>
              <a:t>19/6/22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0000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0000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fld id="{35A64582-9AB6-414E-8926-BCE5EFF21A1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Futura Medium" panose="020B0602020204020303" pitchFamily="34" charset="-79"/>
          <a:ea typeface="+mj-ea"/>
          <a:cs typeface="Futura Medium" panose="020B06020202040203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FF0000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FF0000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F0000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0000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0000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>
            <a:extLst>
              <a:ext uri="{FF2B5EF4-FFF2-40B4-BE49-F238E27FC236}">
                <a16:creationId xmlns:a16="http://schemas.microsoft.com/office/drawing/2014/main" id="{B47070F2-6DA9-2B7A-8060-32A5D19E1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61" y="4655055"/>
            <a:ext cx="1153715" cy="1488665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52FD0467-9575-08A2-81C6-2523F7023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761" y="310345"/>
            <a:ext cx="3571810" cy="1559328"/>
          </a:xfrm>
        </p:spPr>
        <p:txBody>
          <a:bodyPr>
            <a:normAutofit/>
          </a:bodyPr>
          <a:lstStyle/>
          <a:p>
            <a:pPr algn="l"/>
            <a:r>
              <a:rPr lang="es-ES" sz="6600" b="1" dirty="0">
                <a:latin typeface="Futura" panose="020B0602020204020303" pitchFamily="34" charset="-79"/>
                <a:cs typeface="Futura" panose="020B0602020204020303" pitchFamily="34" charset="-79"/>
              </a:rPr>
              <a:t>01</a:t>
            </a:r>
            <a:r>
              <a:rPr lang="es-ES" sz="6600" dirty="0"/>
              <a:t>.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14423EA1-A196-A331-09CE-B304AB691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761" y="1869673"/>
            <a:ext cx="3571810" cy="1559327"/>
          </a:xfrm>
        </p:spPr>
        <p:txBody>
          <a:bodyPr>
            <a:normAutofit/>
          </a:bodyPr>
          <a:lstStyle/>
          <a:p>
            <a:pPr algn="l"/>
            <a:r>
              <a:rPr lang="es-ES" u="sng" dirty="0"/>
              <a:t>CONECTA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ACF833A-3B72-D8BD-AC38-4E92751E2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8181" y="480899"/>
            <a:ext cx="5896202" cy="589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70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F7392A-FF15-AA66-912C-25940B80E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2728" y="5180774"/>
            <a:ext cx="3007659" cy="962351"/>
          </a:xfrm>
        </p:spPr>
        <p:txBody>
          <a:bodyPr>
            <a:noAutofit/>
          </a:bodyPr>
          <a:lstStyle/>
          <a:p>
            <a:pPr algn="l"/>
            <a:r>
              <a:rPr lang="es-ES" b="1" dirty="0">
                <a:latin typeface="Futura" panose="020B0602020204020303" pitchFamily="34" charset="-79"/>
                <a:cs typeface="Futura" panose="020B0602020204020303" pitchFamily="34" charset="-79"/>
              </a:rPr>
              <a:t>02.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48DD07-8A69-22B6-4F2F-1907A6C8F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2727" y="6048996"/>
            <a:ext cx="2227145" cy="799818"/>
          </a:xfrm>
        </p:spPr>
        <p:txBody>
          <a:bodyPr>
            <a:normAutofit/>
          </a:bodyPr>
          <a:lstStyle/>
          <a:p>
            <a:pPr algn="l"/>
            <a:r>
              <a:rPr lang="es-ES" u="sng" dirty="0"/>
              <a:t>PROBLEMA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CFA4A6F2-FFA7-5B7A-C132-C280D24A48EB}"/>
              </a:ext>
            </a:extLst>
          </p:cNvPr>
          <p:cNvSpPr txBox="1">
            <a:spLocks/>
          </p:cNvSpPr>
          <p:nvPr/>
        </p:nvSpPr>
        <p:spPr>
          <a:xfrm>
            <a:off x="5344085" y="5167771"/>
            <a:ext cx="3007659" cy="9623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0000"/>
                </a:solidFill>
                <a:latin typeface="Futura Medium" panose="020B0602020204020303" pitchFamily="34" charset="-79"/>
                <a:ea typeface="+mj-ea"/>
                <a:cs typeface="Futura Medium" panose="020B0602020204020303" pitchFamily="34" charset="-79"/>
              </a:defRPr>
            </a:lvl1pPr>
          </a:lstStyle>
          <a:p>
            <a:pPr algn="l"/>
            <a:r>
              <a:rPr lang="es-ES" b="1" dirty="0">
                <a:latin typeface="Futura" panose="020B0602020204020303" pitchFamily="34" charset="-79"/>
                <a:cs typeface="Futura" panose="020B0602020204020303" pitchFamily="34" charset="-79"/>
              </a:rPr>
              <a:t>03.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A49A8272-9136-CE38-0C1F-71BA584361CD}"/>
              </a:ext>
            </a:extLst>
          </p:cNvPr>
          <p:cNvSpPr txBox="1">
            <a:spLocks/>
          </p:cNvSpPr>
          <p:nvPr/>
        </p:nvSpPr>
        <p:spPr>
          <a:xfrm>
            <a:off x="5344085" y="6035993"/>
            <a:ext cx="2227144" cy="799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u="sng" dirty="0"/>
              <a:t>SOLUCIÓN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0DDF0843-3FFD-47DA-8612-883D250B52A8}"/>
              </a:ext>
            </a:extLst>
          </p:cNvPr>
          <p:cNvSpPr txBox="1">
            <a:spLocks/>
          </p:cNvSpPr>
          <p:nvPr/>
        </p:nvSpPr>
        <p:spPr>
          <a:xfrm>
            <a:off x="9415866" y="5158902"/>
            <a:ext cx="3007659" cy="9623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0000"/>
                </a:solidFill>
                <a:latin typeface="Futura Medium" panose="020B0602020204020303" pitchFamily="34" charset="-79"/>
                <a:ea typeface="+mj-ea"/>
                <a:cs typeface="Futura Medium" panose="020B0602020204020303" pitchFamily="34" charset="-79"/>
              </a:defRPr>
            </a:lvl1pPr>
          </a:lstStyle>
          <a:p>
            <a:pPr algn="l"/>
            <a:r>
              <a:rPr lang="es-ES" b="1" dirty="0">
                <a:latin typeface="Futura" panose="020B0602020204020303" pitchFamily="34" charset="-79"/>
                <a:cs typeface="Futura" panose="020B0602020204020303" pitchFamily="34" charset="-79"/>
              </a:rPr>
              <a:t>04.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1771EA72-989B-C9AA-7665-8E8B9056F87E}"/>
              </a:ext>
            </a:extLst>
          </p:cNvPr>
          <p:cNvSpPr txBox="1">
            <a:spLocks/>
          </p:cNvSpPr>
          <p:nvPr/>
        </p:nvSpPr>
        <p:spPr>
          <a:xfrm>
            <a:off x="9415866" y="6027124"/>
            <a:ext cx="2227144" cy="799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u="sng" dirty="0"/>
              <a:t>BENEFICIO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35214B2-E72C-D187-CBC8-BA96CEAAB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872746" y="740881"/>
            <a:ext cx="583553" cy="76922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FE8CFF-3436-2832-BE6C-D45B30F0C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638146" y="727879"/>
            <a:ext cx="583553" cy="76922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F2A47AB2-B1F1-0018-0664-005E415B3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613994" y="727878"/>
            <a:ext cx="583553" cy="76922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90F71950-4402-7A93-D5E6-42297DEAE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351" y="1987291"/>
            <a:ext cx="2589097" cy="257896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CAB3EED-D468-3B78-71A8-3D2DCD855B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1451" y="2137154"/>
            <a:ext cx="2589097" cy="2583691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7FE5D008-84A9-5F42-051D-D42690D080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2998" y="2149968"/>
            <a:ext cx="2227144" cy="24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70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id="{65BFB408-7C40-0D71-B41D-23EA579C61A3}"/>
              </a:ext>
            </a:extLst>
          </p:cNvPr>
          <p:cNvSpPr txBox="1">
            <a:spLocks/>
          </p:cNvSpPr>
          <p:nvPr/>
        </p:nvSpPr>
        <p:spPr>
          <a:xfrm>
            <a:off x="4173658" y="4611889"/>
            <a:ext cx="3168821" cy="1249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0000"/>
                </a:solidFill>
                <a:latin typeface="Futura Medium" panose="020B0602020204020303" pitchFamily="34" charset="-79"/>
                <a:ea typeface="+mj-ea"/>
                <a:cs typeface="Futura Medium" panose="020B0602020204020303" pitchFamily="34" charset="-79"/>
              </a:defRPr>
            </a:lvl1pPr>
          </a:lstStyle>
          <a:p>
            <a:r>
              <a:rPr lang="es-ES" sz="6600" b="1" dirty="0">
                <a:latin typeface="Futura" panose="020B0602020204020303" pitchFamily="34" charset="-79"/>
                <a:cs typeface="Futura" panose="020B0602020204020303" pitchFamily="34" charset="-79"/>
              </a:rPr>
              <a:t>05.</a:t>
            </a:r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7DC7A5E3-49F5-1AF5-B183-A7E210017B6C}"/>
              </a:ext>
            </a:extLst>
          </p:cNvPr>
          <p:cNvSpPr txBox="1">
            <a:spLocks/>
          </p:cNvSpPr>
          <p:nvPr/>
        </p:nvSpPr>
        <p:spPr>
          <a:xfrm>
            <a:off x="4670615" y="5546654"/>
            <a:ext cx="3168821" cy="687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u="sng" dirty="0"/>
              <a:t>PRESENTACIÓN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B47070F2-6DA9-2B7A-8060-32A5D19E1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535" y="4754089"/>
            <a:ext cx="580944" cy="749606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B86A1FCB-381C-0302-A17A-E91479E0D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4096" y="792950"/>
            <a:ext cx="4503807" cy="344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">
            <a:extLst>
              <a:ext uri="{FF2B5EF4-FFF2-40B4-BE49-F238E27FC236}">
                <a16:creationId xmlns:a16="http://schemas.microsoft.com/office/drawing/2014/main" id="{FE7B0FEC-DD11-FDFD-93FC-0C2674433985}"/>
              </a:ext>
            </a:extLst>
          </p:cNvPr>
          <p:cNvSpPr txBox="1">
            <a:spLocks/>
          </p:cNvSpPr>
          <p:nvPr/>
        </p:nvSpPr>
        <p:spPr>
          <a:xfrm>
            <a:off x="794355" y="420999"/>
            <a:ext cx="3168821" cy="1249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0000"/>
                </a:solidFill>
                <a:latin typeface="Futura Medium" panose="020B0602020204020303" pitchFamily="34" charset="-79"/>
                <a:ea typeface="+mj-ea"/>
                <a:cs typeface="Futura Medium" panose="020B0602020204020303" pitchFamily="34" charset="-79"/>
              </a:defRPr>
            </a:lvl1pPr>
          </a:lstStyle>
          <a:p>
            <a:r>
              <a:rPr lang="es-ES" sz="6600" b="1" dirty="0">
                <a:latin typeface="Futura" panose="020B0602020204020303" pitchFamily="34" charset="-79"/>
                <a:cs typeface="Futura" panose="020B0602020204020303" pitchFamily="34" charset="-79"/>
              </a:rPr>
              <a:t>06.</a:t>
            </a:r>
          </a:p>
        </p:txBody>
      </p:sp>
      <p:sp>
        <p:nvSpPr>
          <p:cNvPr id="19" name="Subtítulo 2">
            <a:extLst>
              <a:ext uri="{FF2B5EF4-FFF2-40B4-BE49-F238E27FC236}">
                <a16:creationId xmlns:a16="http://schemas.microsoft.com/office/drawing/2014/main" id="{8FF2177C-AA9B-7569-8B6A-E401F17868A9}"/>
              </a:ext>
            </a:extLst>
          </p:cNvPr>
          <p:cNvSpPr txBox="1">
            <a:spLocks/>
          </p:cNvSpPr>
          <p:nvPr/>
        </p:nvSpPr>
        <p:spPr>
          <a:xfrm>
            <a:off x="794355" y="1670393"/>
            <a:ext cx="3168821" cy="687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u="sng" dirty="0"/>
              <a:t>PROPUESTA</a:t>
            </a:r>
          </a:p>
          <a:p>
            <a:r>
              <a:rPr lang="es-ES" u="sng" dirty="0"/>
              <a:t>DE VALOR</a:t>
            </a: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3A37A272-C4CF-CEB6-6AA5-132961DA86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218" y="2919787"/>
            <a:ext cx="2673094" cy="3449154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AA04077E-6598-A169-AF9A-3B325D5F86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1003" y="576469"/>
            <a:ext cx="6069332" cy="580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0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">
            <a:extLst>
              <a:ext uri="{FF2B5EF4-FFF2-40B4-BE49-F238E27FC236}">
                <a16:creationId xmlns:a16="http://schemas.microsoft.com/office/drawing/2014/main" id="{FE7B0FEC-DD11-FDFD-93FC-0C2674433985}"/>
              </a:ext>
            </a:extLst>
          </p:cNvPr>
          <p:cNvSpPr txBox="1">
            <a:spLocks/>
          </p:cNvSpPr>
          <p:nvPr/>
        </p:nvSpPr>
        <p:spPr>
          <a:xfrm>
            <a:off x="6619462" y="4980974"/>
            <a:ext cx="3168821" cy="1249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0000"/>
                </a:solidFill>
                <a:latin typeface="Futura Medium" panose="020B0602020204020303" pitchFamily="34" charset="-79"/>
                <a:ea typeface="+mj-ea"/>
                <a:cs typeface="Futura Medium" panose="020B0602020204020303" pitchFamily="34" charset="-79"/>
              </a:defRPr>
            </a:lvl1pPr>
          </a:lstStyle>
          <a:p>
            <a:r>
              <a:rPr lang="es-ES" sz="6600" b="1" dirty="0">
                <a:latin typeface="Futura" panose="020B0602020204020303" pitchFamily="34" charset="-79"/>
                <a:cs typeface="Futura" panose="020B0602020204020303" pitchFamily="34" charset="-79"/>
              </a:rPr>
              <a:t>07.</a:t>
            </a:r>
          </a:p>
        </p:txBody>
      </p:sp>
      <p:sp>
        <p:nvSpPr>
          <p:cNvPr id="19" name="Subtítulo 2">
            <a:extLst>
              <a:ext uri="{FF2B5EF4-FFF2-40B4-BE49-F238E27FC236}">
                <a16:creationId xmlns:a16="http://schemas.microsoft.com/office/drawing/2014/main" id="{8FF2177C-AA9B-7569-8B6A-E401F17868A9}"/>
              </a:ext>
            </a:extLst>
          </p:cNvPr>
          <p:cNvSpPr txBox="1">
            <a:spLocks/>
          </p:cNvSpPr>
          <p:nvPr/>
        </p:nvSpPr>
        <p:spPr>
          <a:xfrm>
            <a:off x="8972606" y="5094540"/>
            <a:ext cx="2353144" cy="1022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FF0000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u="sng" dirty="0"/>
              <a:t>LLAMADA A LA ACCIÓN</a:t>
            </a: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3A37A272-C4CF-CEB6-6AA5-132961DA86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424193" y="844381"/>
            <a:ext cx="2779423" cy="358635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845C2C3-5DC9-1895-E32B-0A19BE6B3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250" y="1300647"/>
            <a:ext cx="4305024" cy="430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093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669E249E-4893-FCA9-FFE7-5DCD3220A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4615" y="4778272"/>
            <a:ext cx="3902765" cy="1204083"/>
          </a:xfrm>
        </p:spPr>
        <p:txBody>
          <a:bodyPr/>
          <a:lstStyle/>
          <a:p>
            <a:r>
              <a:rPr lang="es-ES" b="1" dirty="0">
                <a:latin typeface="Futura" panose="020B0602020204020303" pitchFamily="34" charset="-79"/>
                <a:cs typeface="Futura" panose="020B0602020204020303" pitchFamily="34" charset="-79"/>
              </a:rPr>
              <a:t>!</a:t>
            </a:r>
            <a:r>
              <a:rPr lang="es-ES" sz="5000" b="1" dirty="0">
                <a:latin typeface="Futura" panose="020B0602020204020303" pitchFamily="34" charset="-79"/>
                <a:cs typeface="Futura" panose="020B0602020204020303" pitchFamily="34" charset="-79"/>
              </a:rPr>
              <a:t>GRACIA</a:t>
            </a:r>
            <a:r>
              <a:rPr lang="es-ES" b="1" dirty="0">
                <a:latin typeface="Futura" panose="020B0602020204020303" pitchFamily="34" charset="-79"/>
                <a:cs typeface="Futura" panose="020B0602020204020303" pitchFamily="34" charset="-79"/>
              </a:rPr>
              <a:t>!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24C3EB2-AFF1-9628-2A16-B4CFD0D67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375" y="1114184"/>
            <a:ext cx="3393246" cy="339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4461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29</Words>
  <Application>Microsoft Macintosh PowerPoint</Application>
  <PresentationFormat>Panorámica</PresentationFormat>
  <Paragraphs>16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Futura</vt:lpstr>
      <vt:lpstr>Futura Medium</vt:lpstr>
      <vt:lpstr>Tema de Office</vt:lpstr>
      <vt:lpstr>01.</vt:lpstr>
      <vt:lpstr>02.</vt:lpstr>
      <vt:lpstr>Presentación de PowerPoint</vt:lpstr>
      <vt:lpstr>Presentación de PowerPoint</vt:lpstr>
      <vt:lpstr>Presentación de PowerPoint</vt:lpstr>
      <vt:lpstr>!GRACIA!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Armero</dc:creator>
  <cp:lastModifiedBy>Rafael Armero</cp:lastModifiedBy>
  <cp:revision>1</cp:revision>
  <dcterms:created xsi:type="dcterms:W3CDTF">2022-06-19T18:00:07Z</dcterms:created>
  <dcterms:modified xsi:type="dcterms:W3CDTF">2022-06-19T18:37:55Z</dcterms:modified>
</cp:coreProperties>
</file>